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3" r:id="rId2"/>
    <p:sldId id="285" r:id="rId3"/>
    <p:sldId id="287" r:id="rId4"/>
    <p:sldId id="288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68" d="100"/>
          <a:sy n="68" d="100"/>
        </p:scale>
        <p:origin x="9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91E71F-4599-E6BA-BABD-C8B3C0418F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E4DA9B-FBF6-6BD4-D20F-289C143260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866C1C-1726-F69D-49D8-DFBAA10225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B06DA-53BB-442A-A633-69B5D8434CDC}" type="datetimeFigureOut">
              <a:rPr lang="en-IN" smtClean="0"/>
              <a:t>03-07-2022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253BE9-8EF7-B5AE-12CE-0CCD083061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0BAACC-51DC-6ECA-49F7-F0299EA87C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4073C-AD89-4B81-B9A6-7149B7FE354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664345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292FB-2435-C53A-64F9-9A84A0BDF6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F83446-6470-75CF-0908-463072FF30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317BBB-4192-F0C4-1355-C0972D0268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B06DA-53BB-442A-A633-69B5D8434CDC}" type="datetimeFigureOut">
              <a:rPr lang="en-IN" smtClean="0"/>
              <a:t>03-07-2022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1F1327-9630-5700-3842-BE7A41F866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02F11D-7D25-ECB1-84D3-D41B15992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4073C-AD89-4B81-B9A6-7149B7FE354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394059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76199D0-05C3-0839-2EF3-088550090C5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E36BB0-5D47-1CE0-06AB-020008946A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A46F49-3F7F-BFFF-9B9D-22062117F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B06DA-53BB-442A-A633-69B5D8434CDC}" type="datetimeFigureOut">
              <a:rPr lang="en-IN" smtClean="0"/>
              <a:t>03-07-2022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DC1500-E26C-A838-4014-BDD9F8DD15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8C9B13-D99A-C069-6A4B-160C72007D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4073C-AD89-4B81-B9A6-7149B7FE354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076895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1C37F9-731C-6DF4-D4E7-ABC0FDAA0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AB3B7-5D47-8C36-6EA3-067E4E81F8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475252-C2FF-EA0F-A926-37FACB32EA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B06DA-53BB-442A-A633-69B5D8434CDC}" type="datetimeFigureOut">
              <a:rPr lang="en-IN" smtClean="0"/>
              <a:t>03-07-2022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62DB2B-512F-67F7-1B55-0D0148E8F7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5312F3-162F-C33C-3DEA-DF82BC593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4073C-AD89-4B81-B9A6-7149B7FE354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47757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8D076E-700E-77B9-11EB-46D667D1F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D78455-D2EE-2CA9-EBF4-480914EDF4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0E5392-14D0-CD86-4786-852DC73291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B06DA-53BB-442A-A633-69B5D8434CDC}" type="datetimeFigureOut">
              <a:rPr lang="en-IN" smtClean="0"/>
              <a:t>03-07-2022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E39A6C-C961-16B7-99EE-F066942B55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BAF35E-3A75-4EF7-B2DC-D4E3AD1BF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4073C-AD89-4B81-B9A6-7149B7FE354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686057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D13D2-001E-3D4B-B6EF-0ACC1F761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B9AFE2-3786-01FC-2938-4A0DB218C0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981AC1-974F-4166-863D-C4DCD727C0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C99E6D-9DFA-1FE5-87D9-BE6ACE06C5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B06DA-53BB-442A-A633-69B5D8434CDC}" type="datetimeFigureOut">
              <a:rPr lang="en-IN" smtClean="0"/>
              <a:t>03-07-2022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3AB0FB-7AC5-2B7B-CF2B-7AE835B12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96D7DB-B5F5-82A6-1736-723B57A06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4073C-AD89-4B81-B9A6-7149B7FE354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358454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650D6-A3D4-C9F7-98CB-460A20C8D0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854ABB-05D8-A6D4-1760-47F954E56F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1D9BBB-89F3-5A51-C08A-145A92FE24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9E3ED93-5DD0-7FC9-E7A7-F311886810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FEA858-7F6C-1305-8CBF-27512D80077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280138D-F197-DAE9-9003-B83D6FC05C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B06DA-53BB-442A-A633-69B5D8434CDC}" type="datetimeFigureOut">
              <a:rPr lang="en-IN" smtClean="0"/>
              <a:t>03-07-2022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ECBE87B-A192-6760-3EC4-E2467753D5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747A37-1086-5764-32A8-170E1D567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4073C-AD89-4B81-B9A6-7149B7FE354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473897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A64CE-CDAD-E43E-6096-DA47D96D5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D051C4-C563-0032-C0FD-E17635712D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B06DA-53BB-442A-A633-69B5D8434CDC}" type="datetimeFigureOut">
              <a:rPr lang="en-IN" smtClean="0"/>
              <a:t>03-07-2022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776A2A-5528-1FEC-68C3-EA660AC55D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1BE1E8-3412-8460-A516-8E42B8ADD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4073C-AD89-4B81-B9A6-7149B7FE354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365067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28903D4-B11A-C628-F5B6-ED1BFB5E6C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B06DA-53BB-442A-A633-69B5D8434CDC}" type="datetimeFigureOut">
              <a:rPr lang="en-IN" smtClean="0"/>
              <a:t>03-07-2022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2A87CF6-EF83-AE6F-D566-5C717EF4AF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5440C7-AB5E-B47B-B6D2-E97CD8774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4073C-AD89-4B81-B9A6-7149B7FE354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809824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CF102A-47BD-A762-B13E-741F5B417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D04E24-A84E-C185-BB81-248DCBE00A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8DEADB-2E3B-C549-189D-C0C158058A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D12245-5FAC-4E16-7867-775E040DCF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B06DA-53BB-442A-A633-69B5D8434CDC}" type="datetimeFigureOut">
              <a:rPr lang="en-IN" smtClean="0"/>
              <a:t>03-07-2022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38B2AB-497D-D8BC-FBB6-4BD37F4F7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AF62FA-D403-B755-27C6-26EF1C746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4073C-AD89-4B81-B9A6-7149B7FE354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761960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ECCCC-05F8-8E19-C468-59467D5E5A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A04B1E4-471E-DCCB-A4D9-4DB025233AF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3B4062-2FBB-A502-531D-566F8721A9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F78D75-6EBE-C262-F73D-16DB9888F5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B06DA-53BB-442A-A633-69B5D8434CDC}" type="datetimeFigureOut">
              <a:rPr lang="en-IN" smtClean="0"/>
              <a:t>03-07-2022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E71B57-094C-C0BD-A2AE-C6E53FABE7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39E430-7CD6-6EA6-946E-5C6F6886E7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4073C-AD89-4B81-B9A6-7149B7FE354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280084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F52D17E-8C3E-BA90-EB98-5AED811479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12678B-7994-5701-FCBC-FD81BE6927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E0E7D4-6137-0EAD-F33C-DF1AC1521C7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2B06DA-53BB-442A-A633-69B5D8434CDC}" type="datetimeFigureOut">
              <a:rPr lang="en-IN" smtClean="0"/>
              <a:t>03-07-2022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DC4EEF-FEB8-9771-40E7-6B51B22233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2C99BA-E137-7AE2-F0D0-452FFE6A1C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C4073C-AD89-4B81-B9A6-7149B7FE354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518639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A6606B-6588-3803-5600-F570D8BAC4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31520"/>
          </a:xfrm>
          <a:solidFill>
            <a:schemeClr val="accent5">
              <a:lumMod val="50000"/>
            </a:schemeClr>
          </a:solidFill>
        </p:spPr>
        <p:txBody>
          <a:bodyPr/>
          <a:lstStyle/>
          <a:p>
            <a:pPr algn="ctr"/>
            <a:r>
              <a:rPr lang="en-GB" b="1" dirty="0">
                <a:solidFill>
                  <a:schemeClr val="bg1">
                    <a:lumMod val="75000"/>
                  </a:schemeClr>
                </a:solidFill>
                <a:latin typeface="Comic Sans MS" panose="030F0702030302020204" pitchFamily="66" charset="0"/>
              </a:rPr>
              <a:t>Develop calculation for 2-Phase Vertical Separator</a:t>
            </a:r>
            <a:endParaRPr lang="en-IN" b="1" dirty="0">
              <a:solidFill>
                <a:schemeClr val="bg1">
                  <a:lumMod val="75000"/>
                </a:schemeClr>
              </a:solidFill>
              <a:latin typeface="Comic Sans MS" panose="030F0702030302020204" pitchFamily="66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F0D31BD-077F-2463-D7CB-E4B8D7A49F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759" y="1171782"/>
            <a:ext cx="1076325" cy="1095375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5C1DA3B-E94B-A453-C737-71282CEDC6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3858" y="1171782"/>
            <a:ext cx="10144137" cy="509742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559114F-D8F4-51C0-3AB1-E3B645B7D0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3252" y="2890630"/>
            <a:ext cx="3483190" cy="1076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9759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A6606B-6588-3803-5600-F570D8BAC4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31520"/>
          </a:xfrm>
          <a:solidFill>
            <a:schemeClr val="accent5">
              <a:lumMod val="50000"/>
            </a:schemeClr>
          </a:solidFill>
        </p:spPr>
        <p:txBody>
          <a:bodyPr/>
          <a:lstStyle/>
          <a:p>
            <a:pPr algn="ctr"/>
            <a:r>
              <a:rPr lang="en-GB" b="1" dirty="0">
                <a:solidFill>
                  <a:schemeClr val="bg1">
                    <a:lumMod val="75000"/>
                  </a:schemeClr>
                </a:solidFill>
                <a:latin typeface="Comic Sans MS" panose="030F0702030302020204" pitchFamily="66" charset="0"/>
              </a:rPr>
              <a:t>Play Video from PowerPoint V-2P.pptx file</a:t>
            </a:r>
            <a:endParaRPr lang="en-IN" b="1" dirty="0">
              <a:solidFill>
                <a:schemeClr val="bg1">
                  <a:lumMod val="75000"/>
                </a:schemeClr>
              </a:solidFill>
              <a:latin typeface="Comic Sans MS" panose="030F0702030302020204" pitchFamily="66" charset="0"/>
            </a:endParaRPr>
          </a:p>
        </p:txBody>
      </p:sp>
      <p:pic>
        <p:nvPicPr>
          <p:cNvPr id="3" name="V-2P">
            <a:hlinkClick r:id="" action="ppaction://media"/>
            <a:extLst>
              <a:ext uri="{FF2B5EF4-FFF2-40B4-BE49-F238E27FC236}">
                <a16:creationId xmlns:a16="http://schemas.microsoft.com/office/drawing/2014/main" id="{ABA68E4D-51E3-DF7D-1754-17665729F34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93035" y="908648"/>
            <a:ext cx="7956873" cy="5304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460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25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A6606B-6588-3803-5600-F570D8BAC4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31520"/>
          </a:xfrm>
          <a:solidFill>
            <a:schemeClr val="accent5">
              <a:lumMod val="50000"/>
            </a:schemeClr>
          </a:solidFill>
        </p:spPr>
        <p:txBody>
          <a:bodyPr/>
          <a:lstStyle/>
          <a:p>
            <a:pPr algn="ctr"/>
            <a:r>
              <a:rPr lang="en-GB" b="1" dirty="0">
                <a:solidFill>
                  <a:schemeClr val="bg1">
                    <a:lumMod val="75000"/>
                  </a:schemeClr>
                </a:solidFill>
                <a:latin typeface="Comic Sans MS" panose="030F0702030302020204" pitchFamily="66" charset="0"/>
              </a:rPr>
              <a:t>About Developer</a:t>
            </a:r>
            <a:endParaRPr lang="en-IN" b="1" dirty="0">
              <a:solidFill>
                <a:schemeClr val="bg1">
                  <a:lumMod val="75000"/>
                </a:schemeClr>
              </a:solidFill>
              <a:latin typeface="Comic Sans MS" panose="030F0702030302020204" pitchFamily="66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E7A563-3132-3F9F-E807-2309B70ADE83}"/>
              </a:ext>
            </a:extLst>
          </p:cNvPr>
          <p:cNvSpPr txBox="1"/>
          <p:nvPr/>
        </p:nvSpPr>
        <p:spPr>
          <a:xfrm>
            <a:off x="196948" y="1434904"/>
            <a:ext cx="11870788" cy="4093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b="1" dirty="0">
                <a:effectLst/>
                <a:latin typeface="Consolas" panose="020B0609020204030204" pitchFamily="49" charset="0"/>
              </a:rPr>
              <a:t>App programmed by JETUL PATEL - Calgary, AB </a:t>
            </a:r>
          </a:p>
          <a:p>
            <a:r>
              <a:rPr lang="en-GB" sz="2000" b="1" dirty="0">
                <a:effectLst/>
                <a:latin typeface="Consolas" panose="020B0609020204030204" pitchFamily="49" charset="0"/>
              </a:rPr>
              <a:t>(Master’s &amp; Bachelor in Chemical Engineering)</a:t>
            </a:r>
          </a:p>
          <a:p>
            <a:endParaRPr lang="en-GB" sz="2000" b="1" dirty="0">
              <a:effectLst/>
              <a:latin typeface="Consolas" panose="020B0609020204030204" pitchFamily="49" charset="0"/>
            </a:endParaRPr>
          </a:p>
          <a:p>
            <a:r>
              <a:rPr lang="en-GB" sz="2000" b="1" dirty="0">
                <a:effectLst/>
                <a:latin typeface="Consolas" panose="020B0609020204030204" pitchFamily="49" charset="0"/>
              </a:rPr>
              <a:t>Verified International Academic Qualifications - Issued by World Education Services </a:t>
            </a:r>
          </a:p>
          <a:p>
            <a:r>
              <a:rPr lang="en-GB" sz="2000" b="1" dirty="0">
                <a:effectLst/>
                <a:latin typeface="Consolas" panose="020B0609020204030204" pitchFamily="49" charset="0"/>
              </a:rPr>
              <a:t>https://www.credly.com/badges/1452ae0d-7f5a-469d-855e-4ccb21289752/public_url</a:t>
            </a:r>
          </a:p>
          <a:p>
            <a:endParaRPr lang="en-GB" sz="2000" b="1" dirty="0">
              <a:latin typeface="Consolas" panose="020B0609020204030204" pitchFamily="49" charset="0"/>
            </a:endParaRPr>
          </a:p>
          <a:p>
            <a:r>
              <a:rPr lang="en-GB" sz="2000" b="1" dirty="0">
                <a:effectLst/>
                <a:latin typeface="Consolas" panose="020B0609020204030204" pitchFamily="49" charset="0"/>
              </a:rPr>
              <a:t>Ongoing status (July 2022): </a:t>
            </a:r>
          </a:p>
          <a:p>
            <a:r>
              <a:rPr lang="en-GB" sz="2000" b="1" dirty="0">
                <a:effectLst/>
                <a:latin typeface="Consolas" panose="020B0609020204030204" pitchFamily="49" charset="0"/>
              </a:rPr>
              <a:t>---------------------------</a:t>
            </a:r>
          </a:p>
          <a:p>
            <a:r>
              <a:rPr lang="en-GB" sz="2000" b="1" dirty="0">
                <a:effectLst/>
                <a:latin typeface="Consolas" panose="020B0609020204030204" pitchFamily="49" charset="0"/>
              </a:rPr>
              <a:t>Engineer-in-training (E.I.T.) evaluation with APEGA is in queue (APEGA ID: 295914)</a:t>
            </a:r>
          </a:p>
          <a:p>
            <a:r>
              <a:rPr lang="en-GB" sz="2000" b="1" dirty="0">
                <a:effectLst/>
                <a:latin typeface="Consolas" panose="020B0609020204030204" pitchFamily="49" charset="0"/>
              </a:rPr>
              <a:t>__________________________________________________________________________________</a:t>
            </a:r>
          </a:p>
          <a:p>
            <a:endParaRPr lang="en-GB" sz="2000" b="1" dirty="0">
              <a:effectLst/>
              <a:latin typeface="Consolas" panose="020B0609020204030204" pitchFamily="49" charset="0"/>
            </a:endParaRPr>
          </a:p>
          <a:p>
            <a:r>
              <a:rPr lang="en-GB" sz="2000" b="1" dirty="0">
                <a:effectLst/>
                <a:latin typeface="Consolas" panose="020B0609020204030204" pitchFamily="49" charset="0"/>
              </a:rPr>
              <a:t>E: jetul.p.iichelm@gmail.com </a:t>
            </a:r>
          </a:p>
          <a:p>
            <a:r>
              <a:rPr lang="en-GB" sz="2000" b="1" dirty="0">
                <a:effectLst/>
                <a:latin typeface="Consolas" panose="020B0609020204030204" pitchFamily="49" charset="0"/>
              </a:rPr>
              <a:t>LinkedIn: https://www.linkedin.com/in/jetul-patel-56910257/</a:t>
            </a:r>
          </a:p>
        </p:txBody>
      </p:sp>
    </p:spTree>
    <p:extLst>
      <p:ext uri="{BB962C8B-B14F-4D97-AF65-F5344CB8AC3E}">
        <p14:creationId xmlns:p14="http://schemas.microsoft.com/office/powerpoint/2010/main" val="32649882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A6606B-6588-3803-5600-F570D8BAC4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31520"/>
          </a:xfrm>
          <a:solidFill>
            <a:schemeClr val="accent5">
              <a:lumMod val="50000"/>
            </a:schemeClr>
          </a:solidFill>
        </p:spPr>
        <p:txBody>
          <a:bodyPr/>
          <a:lstStyle/>
          <a:p>
            <a:pPr algn="ctr"/>
            <a:r>
              <a:rPr lang="en-GB" b="1" dirty="0">
                <a:solidFill>
                  <a:schemeClr val="bg1">
                    <a:lumMod val="75000"/>
                  </a:schemeClr>
                </a:solidFill>
                <a:latin typeface="Comic Sans MS" panose="030F0702030302020204" pitchFamily="66" charset="0"/>
              </a:rPr>
              <a:t>About Developer</a:t>
            </a:r>
            <a:endParaRPr lang="en-IN" b="1" dirty="0">
              <a:solidFill>
                <a:schemeClr val="bg1">
                  <a:lumMod val="75000"/>
                </a:schemeClr>
              </a:solidFill>
              <a:latin typeface="Comic Sans MS" panose="030F0702030302020204" pitchFamily="66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E7A563-3132-3F9F-E807-2309B70ADE83}"/>
              </a:ext>
            </a:extLst>
          </p:cNvPr>
          <p:cNvSpPr txBox="1"/>
          <p:nvPr/>
        </p:nvSpPr>
        <p:spPr>
          <a:xfrm>
            <a:off x="250874" y="858128"/>
            <a:ext cx="11690252" cy="60631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>
                <a:effectLst/>
                <a:latin typeface="Consolas" panose="020B0609020204030204" pitchFamily="49" charset="0"/>
              </a:rPr>
              <a:t>Process Design and Engineering Experience in the following:</a:t>
            </a:r>
          </a:p>
          <a:p>
            <a:r>
              <a:rPr lang="en-GB" sz="2000" b="1" dirty="0">
                <a:effectLst/>
                <a:latin typeface="Consolas" panose="020B0609020204030204" pitchFamily="49" charset="0"/>
              </a:rPr>
              <a:t>__________________________________________________________________________________</a:t>
            </a:r>
          </a:p>
          <a:p>
            <a:r>
              <a:rPr lang="en-IN" sz="2000" b="1" dirty="0">
                <a:effectLst/>
                <a:latin typeface="Consolas" panose="020B0609020204030204" pitchFamily="49" charset="0"/>
              </a:rPr>
              <a:t>Oil &amp; Gas field development, Central processing facility (CPF), Gas processing, Oil gathering terminal, Pumping &amp; flowline export pipeline, Multiphase pumping, Pigging facility, Gas sweetening, Dehydration, HC Dew pointing, Sour gas facility, Sales gas compression &amp; metering, Brown-filed engineering, De-bottleneck study &amp; modification/repair operation, SMR-hydrogen generation, CO2 removal unit, NGL facility, Refinery &amp; Petrochemical, etc., </a:t>
            </a:r>
          </a:p>
          <a:p>
            <a:br>
              <a:rPr lang="en-IN" sz="2000" b="1" dirty="0">
                <a:effectLst/>
                <a:latin typeface="Consolas" panose="020B0609020204030204" pitchFamily="49" charset="0"/>
              </a:rPr>
            </a:br>
            <a:r>
              <a:rPr lang="en-IN" sz="2000" b="1" dirty="0">
                <a:effectLst/>
                <a:latin typeface="Consolas" panose="020B0609020204030204" pitchFamily="49" charset="0"/>
              </a:rPr>
              <a:t>Received certificates, as Recognition &amp; Excellence for performing basic engineering activities for Hydrogen and Ammonia plants + CO2 removal unit critical equipment process sizing - issued by L&amp;T</a:t>
            </a:r>
          </a:p>
          <a:p>
            <a:endParaRPr lang="en-IN" sz="2000" b="1" dirty="0">
              <a:latin typeface="Consolas" panose="020B0609020204030204" pitchFamily="49" charset="0"/>
            </a:endParaRPr>
          </a:p>
          <a:p>
            <a:endParaRPr lang="en-IN" sz="2000" b="1" dirty="0">
              <a:latin typeface="Consolas" panose="020B0609020204030204" pitchFamily="49" charset="0"/>
            </a:endParaRPr>
          </a:p>
          <a:p>
            <a:endParaRPr lang="en-IN" sz="2400" b="1" dirty="0">
              <a:latin typeface="Consolas" panose="020B0609020204030204" pitchFamily="49" charset="0"/>
            </a:endParaRPr>
          </a:p>
          <a:p>
            <a:r>
              <a:rPr lang="en-GB" sz="1400" b="0" dirty="0">
                <a:effectLst/>
                <a:latin typeface="Consolas" panose="020B0609020204030204" pitchFamily="49" charset="0"/>
              </a:rPr>
              <a:t>Disclaimer: </a:t>
            </a:r>
          </a:p>
          <a:p>
            <a:r>
              <a:rPr lang="en-GB" sz="1400" b="0" dirty="0">
                <a:effectLst/>
                <a:latin typeface="Consolas" panose="020B0609020204030204" pitchFamily="49" charset="0"/>
              </a:rPr>
              <a:t>-----------</a:t>
            </a:r>
          </a:p>
          <a:p>
            <a:r>
              <a:rPr lang="en-GB" sz="1400" b="0" dirty="0">
                <a:effectLst/>
                <a:latin typeface="Consolas" panose="020B0609020204030204" pitchFamily="49" charset="0"/>
              </a:rPr>
              <a:t>There are no competing interests regarding the design and program of this work. </a:t>
            </a:r>
          </a:p>
          <a:p>
            <a:endParaRPr lang="en-GB" sz="1400" b="0" dirty="0">
              <a:effectLst/>
              <a:latin typeface="Consolas" panose="020B0609020204030204" pitchFamily="49" charset="0"/>
            </a:endParaRPr>
          </a:p>
          <a:p>
            <a:r>
              <a:rPr lang="en-GB" sz="1400" b="0" dirty="0">
                <a:effectLst/>
                <a:latin typeface="Consolas" panose="020B0609020204030204" pitchFamily="49" charset="0"/>
              </a:rPr>
              <a:t>Thank you!</a:t>
            </a:r>
            <a:endParaRPr lang="en-GB" sz="2400" b="1" dirty="0"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4342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139</TotalTime>
  <Words>252</Words>
  <Application>Microsoft Office PowerPoint</Application>
  <PresentationFormat>Widescreen</PresentationFormat>
  <Paragraphs>29</Paragraphs>
  <Slides>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0" baseType="lpstr">
      <vt:lpstr>Arial</vt:lpstr>
      <vt:lpstr>Calibri</vt:lpstr>
      <vt:lpstr>Calibri Light</vt:lpstr>
      <vt:lpstr>Comic Sans MS</vt:lpstr>
      <vt:lpstr>Consolas</vt:lpstr>
      <vt:lpstr>Office Theme</vt:lpstr>
      <vt:lpstr>Develop calculation for 2-Phase Vertical Separator</vt:lpstr>
      <vt:lpstr>Play Video from PowerPoint V-2P.pptx file</vt:lpstr>
      <vt:lpstr>About Developer</vt:lpstr>
      <vt:lpstr>About Developer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Jetul Patel</dc:creator>
  <cp:lastModifiedBy>Jetul Patel</cp:lastModifiedBy>
  <cp:revision>9</cp:revision>
  <dcterms:created xsi:type="dcterms:W3CDTF">2022-06-30T19:57:02Z</dcterms:created>
  <dcterms:modified xsi:type="dcterms:W3CDTF">2022-07-04T06:03:47Z</dcterms:modified>
</cp:coreProperties>
</file>